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04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309" r:id="rId41"/>
    <p:sldId id="310" r:id="rId42"/>
    <p:sldId id="311" r:id="rId43"/>
    <p:sldId id="312" r:id="rId44"/>
    <p:sldId id="313" r:id="rId45"/>
    <p:sldId id="300" r:id="rId46"/>
    <p:sldId id="303" r:id="rId47"/>
    <p:sldId id="298" r:id="rId48"/>
    <p:sldId id="301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87356" autoAdjust="0"/>
  </p:normalViewPr>
  <p:slideViewPr>
    <p:cSldViewPr snapToGrid="0">
      <p:cViewPr varScale="1">
        <p:scale>
          <a:sx n="116" d="100"/>
          <a:sy n="116" d="100"/>
        </p:scale>
        <p:origin x="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8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78AF9-2C08-44E4-BB05-EA851B9E657A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43D39-B701-4F6C-94EB-D7D4CA2B62C0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0836-553A-40EC-BEDC-E1505790830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62FB8-9C26-42C7-A37E-F2064036A832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9CF2-9E98-475E-851D-C0A34B49934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AEB9F-0AB4-46C1-A92F-D3AE7C56ABA4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1378C-7AFA-4F14-AA85-0E4CD401AFC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F7AC-D3A3-4A39-92D2-2EABFA8B70F0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E8717-E71A-4584-BC22-B4C77F9B3E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FED39-BB5A-422D-A13F-40FE951835D6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76BA1-1E5F-4C07-A463-CE11DD5FC96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48B19-8AC2-4479-8189-209144499AB9}"/>
              </a:ext>
            </a:extLst>
          </p:cNvPr>
          <p:cNvSpPr txBox="1"/>
          <p:nvPr userDrawn="1"/>
        </p:nvSpPr>
        <p:spPr>
          <a:xfrm>
            <a:off x="8562513" y="6396238"/>
            <a:ext cx="2791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DDDTheGoodParts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CC1E25-0F92-4F58-9607-637079A3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FD35AC-4EBF-46C5-B6A8-5F1ADD91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5759DF-B91C-4177-9ED0-4F9159F2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DDDTheGoodParts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09962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Domain-Driven Design: The Good Parts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9715" cy="2852737"/>
          </a:xfrm>
        </p:spPr>
        <p:txBody>
          <a:bodyPr/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Bounded contexts are a 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74" y="1237647"/>
            <a:ext cx="3762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7665" y="3113590"/>
            <a:ext cx="1724628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476" y="262209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577" y="4735975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690" y="1953542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383" y="1812756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234" y="5187388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4674" y="3509059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25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Ubiquitous Language should be ubiquitous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Priorities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Offense/Arrest!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4375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Juvenile!</a:t>
            </a:r>
          </a:p>
        </p:txBody>
      </p:sp>
    </p:spTree>
    <p:extLst>
      <p:ext uri="{BB962C8B-B14F-4D97-AF65-F5344CB8AC3E}">
        <p14:creationId xmlns:p14="http://schemas.microsoft.com/office/powerpoint/2010/main" val="1515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Core Domain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CR-23J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224" y="3962411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adjudicate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charge for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043345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move past</a:t>
            </a:r>
          </a:p>
        </p:txBody>
      </p:sp>
    </p:spTree>
    <p:extLst>
      <p:ext uri="{BB962C8B-B14F-4D97-AF65-F5344CB8AC3E}">
        <p14:creationId xmlns:p14="http://schemas.microsoft.com/office/powerpoint/2010/main" val="1381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Ubiquitous language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/>
              <a:t>Structural Patterns least important part of DDD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73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~150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The Majestic Monolith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The Do-over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expensive/costly/risky to build single system</a:t>
            </a:r>
          </a:p>
          <a:p>
            <a:endParaRPr lang="en-US" dirty="0"/>
          </a:p>
          <a:p>
            <a:r>
              <a:rPr lang="en-US" dirty="0"/>
              <a:t>Focus one agency at a time</a:t>
            </a:r>
          </a:p>
          <a:p>
            <a:endParaRPr lang="en-US" dirty="0"/>
          </a:p>
          <a:p>
            <a:r>
              <a:rPr lang="en-US" dirty="0"/>
              <a:t>Start with prosecution</a:t>
            </a:r>
          </a:p>
        </p:txBody>
      </p:sp>
    </p:spTree>
    <p:extLst>
      <p:ext uri="{BB962C8B-B14F-4D97-AF65-F5344CB8AC3E}">
        <p14:creationId xmlns:p14="http://schemas.microsoft.com/office/powerpoint/2010/main" val="3987764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1316" y="601884"/>
            <a:ext cx="3958542" cy="4236334"/>
          </a:xfrm>
          <a:prstGeom prst="rect">
            <a:avLst/>
          </a:prstGeom>
          <a:solidFill>
            <a:schemeClr val="accent2">
              <a:alpha val="20000"/>
            </a:schemeClr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 piece of   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g.buzzfeed.com/buzzfeed-static/static/2015-03/12/10/enhanced/webdr04/enhanced-buzz-3183-142617151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5" y="3339025"/>
            <a:ext cx="1842545" cy="12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10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case-centric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006" y="1825625"/>
            <a:ext cx="8563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1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Cohesiveness brings clarity and deeper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Roles and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1996001"/>
            <a:ext cx="8869013" cy="4010585"/>
          </a:xfrm>
        </p:spPr>
      </p:pic>
    </p:spTree>
    <p:extLst>
      <p:ext uri="{BB962C8B-B14F-4D97-AF65-F5344CB8AC3E}">
        <p14:creationId xmlns:p14="http://schemas.microsoft.com/office/powerpoint/2010/main" val="3726446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year spent building requirements documents</a:t>
            </a:r>
          </a:p>
          <a:p>
            <a:endParaRPr lang="en-US" dirty="0"/>
          </a:p>
          <a:p>
            <a:r>
              <a:rPr lang="en-US" dirty="0"/>
              <a:t>No software to show for it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agile project for Texas government agency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DDD project for Texas government agency</a:t>
            </a:r>
          </a:p>
        </p:txBody>
      </p:sp>
      <p:pic>
        <p:nvPicPr>
          <p:cNvPr id="1026" name="Picture 2" descr="Texas Juvenile Justice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44" y="5493604"/>
            <a:ext cx="5753100" cy="11906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811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Granular, task-based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62" y="1825625"/>
            <a:ext cx="6813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25" y="1825625"/>
            <a:ext cx="576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Flexible in places, rigid in others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34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Management Problem</a:t>
            </a:r>
          </a:p>
        </p:txBody>
      </p:sp>
      <p:pic>
        <p:nvPicPr>
          <p:cNvPr id="7170" name="Picture 2" descr="https://upload.wikimedia.org/wikipedia/commons/e/e0/A_view_of_the_server_room_at_The_National_Archiv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9994"/>
            <a:ext cx="5181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ityourself.com/forum/attachments/walls-ceilings/50537d1431636479-what-kind-ceiling-tile-possible-repair-ceiling_tile_hol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49" y="1526282"/>
            <a:ext cx="8553692" cy="49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work via queues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1" y="1601101"/>
            <a:ext cx="8355616" cy="4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Sometimes the model needs a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0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patterns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742" y="1539432"/>
            <a:ext cx="6836820" cy="5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Ditching abstractions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75" y="1204565"/>
            <a:ext cx="6690167" cy="55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Don’t blindly follow pattern advice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CQRS is lovely</a:t>
            </a:r>
          </a:p>
        </p:txBody>
      </p:sp>
    </p:spTree>
    <p:extLst>
      <p:ext uri="{BB962C8B-B14F-4D97-AF65-F5344CB8AC3E}">
        <p14:creationId xmlns:p14="http://schemas.microsoft.com/office/powerpoint/2010/main" val="381080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System(s)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1101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184052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8255" y="5392616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293" y="409135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1739" y="327220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366738" y="519918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</p:spTree>
    <p:extLst>
      <p:ext uri="{BB962C8B-B14F-4D97-AF65-F5344CB8AC3E}">
        <p14:creationId xmlns:p14="http://schemas.microsoft.com/office/powerpoint/2010/main" val="2699376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3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6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40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8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160282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974" y="5031032"/>
            <a:ext cx="1541363" cy="127514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49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 err="1"/>
              <a:t>Microservices</a:t>
            </a:r>
            <a:r>
              <a:rPr lang="en-US" dirty="0"/>
              <a:t> and anti-corruption layers are your friend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0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 controllers</a:t>
            </a:r>
          </a:p>
          <a:p>
            <a:r>
              <a:rPr lang="en-US" dirty="0"/>
              <a:t>600 actions</a:t>
            </a:r>
          </a:p>
          <a:p>
            <a:r>
              <a:rPr lang="en-US" dirty="0"/>
              <a:t>239 permissions</a:t>
            </a:r>
          </a:p>
          <a:p>
            <a:r>
              <a:rPr lang="en-US" dirty="0"/>
              <a:t>139 entities</a:t>
            </a:r>
          </a:p>
          <a:p>
            <a:r>
              <a:rPr lang="en-US" dirty="0"/>
              <a:t>0 value objects</a:t>
            </a:r>
          </a:p>
          <a:p>
            <a:r>
              <a:rPr lang="en-US" dirty="0"/>
              <a:t>80 enumerations</a:t>
            </a:r>
          </a:p>
          <a:p>
            <a:r>
              <a:rPr lang="en-US" dirty="0"/>
              <a:t>~30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377845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587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22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09962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Domain-Driven Design: The Good Parts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648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1" y="25083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41223" y="1690688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1" y="51372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9332" y="5528529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2078" y="1857742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615" y="4328380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7668" y="3636719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JCMS</a:t>
            </a:r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2247901" y="2987554"/>
            <a:ext cx="2549767" cy="1128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3048001" y="4413738"/>
            <a:ext cx="1749667" cy="120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2"/>
          </p:cNvCxnSpPr>
          <p:nvPr/>
        </p:nvCxnSpPr>
        <p:spPr>
          <a:xfrm flipH="1" flipV="1">
            <a:off x="5597768" y="4595080"/>
            <a:ext cx="691664" cy="933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0"/>
          </p:cNvCxnSpPr>
          <p:nvPr/>
        </p:nvCxnSpPr>
        <p:spPr>
          <a:xfrm>
            <a:off x="4522178" y="2816103"/>
            <a:ext cx="1075590" cy="82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6397868" y="2649049"/>
            <a:ext cx="1843455" cy="120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 flipV="1">
            <a:off x="6397868" y="4328380"/>
            <a:ext cx="2423747" cy="479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9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knowledge sharing</a:t>
            </a:r>
          </a:p>
          <a:p>
            <a:endParaRPr lang="en-US" dirty="0"/>
          </a:p>
          <a:p>
            <a:r>
              <a:rPr lang="en-US" dirty="0"/>
              <a:t>Comprehensive system covering all aspects of juvenile process</a:t>
            </a:r>
          </a:p>
          <a:p>
            <a:endParaRPr lang="en-US" dirty="0"/>
          </a:p>
          <a:p>
            <a:r>
              <a:rPr lang="en-US" dirty="0"/>
              <a:t>Complete picture of juvenile process</a:t>
            </a:r>
          </a:p>
        </p:txBody>
      </p:sp>
    </p:spTree>
    <p:extLst>
      <p:ext uri="{BB962C8B-B14F-4D97-AF65-F5344CB8AC3E}">
        <p14:creationId xmlns:p14="http://schemas.microsoft.com/office/powerpoint/2010/main" val="34176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already showing:</a:t>
            </a:r>
            <a:br>
              <a:rPr lang="en-US" dirty="0"/>
            </a:br>
            <a:r>
              <a:rPr lang="en-US" dirty="0"/>
              <a:t>72 personas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89376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based on agencies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674527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10387</TotalTime>
  <Words>616</Words>
  <Application>Microsoft Office PowerPoint</Application>
  <PresentationFormat>Widescreen</PresentationFormat>
  <Paragraphs>226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Lucida Console</vt:lpstr>
      <vt:lpstr>Office Theme</vt:lpstr>
      <vt:lpstr>Domain-Driven Design: The Good Parts</vt:lpstr>
      <vt:lpstr>Part 1: The Majestic Monolith</vt:lpstr>
      <vt:lpstr>Project Background</vt:lpstr>
      <vt:lpstr>Previous System(s)</vt:lpstr>
      <vt:lpstr>New System</vt:lpstr>
      <vt:lpstr>Project Goals</vt:lpstr>
      <vt:lpstr>PowerPoint Presentation</vt:lpstr>
      <vt:lpstr>Cracks already showing: 72 personas</vt:lpstr>
      <vt:lpstr>Color coded based on agencies</vt:lpstr>
      <vt:lpstr>Lesson 1: Bounded contexts are a thing</vt:lpstr>
      <vt:lpstr>Ambiguous Modeling</vt:lpstr>
      <vt:lpstr>Lesson 2: Ubiquitous Language should be ubiquitous</vt:lpstr>
      <vt:lpstr>Competing Priorities</vt:lpstr>
      <vt:lpstr>Lesson 3: Core Domain needs consensus</vt:lpstr>
      <vt:lpstr>Competing Models</vt:lpstr>
      <vt:lpstr>Lesson 4: Ubiquitous language needs consensus</vt:lpstr>
      <vt:lpstr>Pattern Happy</vt:lpstr>
      <vt:lpstr>Lesson 5: Structural Patterns least important part of DDD</vt:lpstr>
      <vt:lpstr>Final tally</vt:lpstr>
      <vt:lpstr>PowerPoint Presentation</vt:lpstr>
      <vt:lpstr>PowerPoint Presentation</vt:lpstr>
      <vt:lpstr>Part 2: The Do-over</vt:lpstr>
      <vt:lpstr>Project Background</vt:lpstr>
      <vt:lpstr>PowerPoint Presentation</vt:lpstr>
      <vt:lpstr>Built around bounded contexts</vt:lpstr>
      <vt:lpstr>Oh, that piece of    ? </vt:lpstr>
      <vt:lpstr>Building case-centric system</vt:lpstr>
      <vt:lpstr>Lesson 1: Cohesiveness brings clarity and deeper insight</vt:lpstr>
      <vt:lpstr>Modeling Roles and Security</vt:lpstr>
      <vt:lpstr>Granular, task-based permissions</vt:lpstr>
      <vt:lpstr>Associating permissions</vt:lpstr>
      <vt:lpstr>Lesson 2: Flexible in places, rigid in others</vt:lpstr>
      <vt:lpstr>The File Management Problem</vt:lpstr>
      <vt:lpstr>Modeling Flexible Workflows</vt:lpstr>
      <vt:lpstr>Driving work via queues</vt:lpstr>
      <vt:lpstr>Lesson 3: Sometimes the model needs a model</vt:lpstr>
      <vt:lpstr>Ditching patterns</vt:lpstr>
      <vt:lpstr>Ditching abstractions</vt:lpstr>
      <vt:lpstr>Lesson 4: Don’t blindly follow pattern advice</vt:lpstr>
      <vt:lpstr>Dealing with others</vt:lpstr>
      <vt:lpstr>Dealing with others</vt:lpstr>
      <vt:lpstr>Dealing with others</vt:lpstr>
      <vt:lpstr>Dealing with others</vt:lpstr>
      <vt:lpstr>Dealing with others</vt:lpstr>
      <vt:lpstr>Lesson 5: Microservices and anti-corruption layers are your friend</vt:lpstr>
      <vt:lpstr>Final tally</vt:lpstr>
      <vt:lpstr>PowerPoint Presentation</vt:lpstr>
      <vt:lpstr>PowerPoint Presentation</vt:lpstr>
      <vt:lpstr>Domain-Driven Design: The Good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102</cp:revision>
  <dcterms:created xsi:type="dcterms:W3CDTF">2014-12-03T11:14:03Z</dcterms:created>
  <dcterms:modified xsi:type="dcterms:W3CDTF">2020-02-21T01:16:37Z</dcterms:modified>
</cp:coreProperties>
</file>